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87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embeddedFontLst>
    <p:embeddedFont>
      <p:font typeface="Gill Sans" panose="020B0502020104020203" pitchFamily="34" charset="-79"/>
      <p:regular r:id="rId11"/>
      <p:bold r:id="rId12"/>
    </p:embeddedFont>
    <p:embeddedFont>
      <p:font typeface="Gill Sans MT" panose="020B0502020104020203" pitchFamily="34" charset="77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17" roundtripDataSignature="AMtx7mhbR/XWMPXrjAcuPXg8VAoltAQ5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19"/>
    <p:restoredTop sz="94687"/>
  </p:normalViewPr>
  <p:slideViewPr>
    <p:cSldViewPr snapToGrid="0" snapToObjects="1">
      <p:cViewPr varScale="1">
        <p:scale>
          <a:sx n="104" d="100"/>
          <a:sy n="104" d="100"/>
        </p:scale>
        <p:origin x="88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/Relationships>
</file>

<file path=ppt/media/image1.jpg>
</file>

<file path=ppt/media/image2.png>
</file>

<file path=ppt/media/image3.png>
</file>

<file path=ppt/media/image4.jpg>
</file>

<file path=ppt/media/image5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7430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8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sz="3600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 cap="none">
                <a:solidFill>
                  <a:schemeClr val="accen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288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012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012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04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4269976" y="-1352783"/>
            <a:ext cx="3652047" cy="1102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2072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472"/>
              <a:buChar char="◼"/>
              <a:defRPr/>
            </a:lvl1pPr>
            <a:lvl2pPr marL="914400" lvl="1" indent="-310387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/>
            </a:lvl2pPr>
            <a:lvl3pPr marL="1371600" lvl="2" indent="-298703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3pPr>
            <a:lvl4pPr marL="1828800" lvl="3" indent="-292861" algn="l">
              <a:spcBef>
                <a:spcPts val="600"/>
              </a:spcBef>
              <a:spcAft>
                <a:spcPts val="0"/>
              </a:spcAft>
              <a:buSzPts val="1012"/>
              <a:buChar char="◼"/>
              <a:defRPr/>
            </a:lvl4pPr>
            <a:lvl5pPr marL="2286000" lvl="4" indent="-292861" algn="l">
              <a:spcBef>
                <a:spcPts val="600"/>
              </a:spcBef>
              <a:spcAft>
                <a:spcPts val="0"/>
              </a:spcAft>
              <a:buSzPts val="1012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 rot="5400000">
            <a:off x="7362637" y="1705163"/>
            <a:ext cx="4807326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body" idx="1"/>
          </p:nvPr>
        </p:nvSpPr>
        <p:spPr>
          <a:xfrm rot="5400000">
            <a:off x="1952072" y="-313549"/>
            <a:ext cx="4807326" cy="716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84" name="Google Shape;84;p21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1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1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354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36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49843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70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89575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36320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83369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625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581192" y="2340864"/>
            <a:ext cx="11029615" cy="3634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3756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tx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16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80096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66418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/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sz="3600" b="0" cap="none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656"/>
              <a:buNone/>
              <a:defRPr sz="18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 txBox="1"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1"/>
          </p:nvPr>
        </p:nvSpPr>
        <p:spPr>
          <a:xfrm>
            <a:off x="581193" y="2228003"/>
            <a:ext cx="5194767" cy="363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3756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body" idx="2"/>
          </p:nvPr>
        </p:nvSpPr>
        <p:spPr>
          <a:xfrm>
            <a:off x="6416039" y="2228003"/>
            <a:ext cx="5194769" cy="363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3756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5"/>
          <p:cNvSpPr txBox="1"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840"/>
              <a:buNone/>
              <a:defRPr sz="2000" b="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2"/>
          </p:nvPr>
        </p:nvSpPr>
        <p:spPr>
          <a:xfrm>
            <a:off x="581194" y="2926052"/>
            <a:ext cx="5194766" cy="293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3"/>
          </p:nvPr>
        </p:nvSpPr>
        <p:spPr>
          <a:xfrm>
            <a:off x="6416039" y="2250892"/>
            <a:ext cx="5194770" cy="553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  <a:defRPr sz="2000" b="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body" idx="4"/>
          </p:nvPr>
        </p:nvSpPr>
        <p:spPr>
          <a:xfrm>
            <a:off x="6416037" y="2926052"/>
            <a:ext cx="5194771" cy="293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lnSpc>
                <a:spcPct val="12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6"/>
          <p:cNvSpPr txBox="1">
            <a:spLocks noGrp="1"/>
          </p:cNvSpPr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7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8"/>
          <p:cNvSpPr/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body" idx="1"/>
          </p:nvPr>
        </p:nvSpPr>
        <p:spPr>
          <a:xfrm>
            <a:off x="4900928" y="1179829"/>
            <a:ext cx="6650991" cy="4658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544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SzPts val="1840"/>
              <a:buChar char="◼"/>
              <a:defRPr sz="2000">
                <a:solidFill>
                  <a:schemeClr val="dk2"/>
                </a:solidFill>
              </a:defRPr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 sz="1800">
                <a:solidFill>
                  <a:schemeClr val="dk2"/>
                </a:solidFill>
              </a:defRPr>
            </a:lvl2pPr>
            <a:lvl3pPr marL="1371600" lvl="2" indent="-322072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3pPr>
            <a:lvl4pPr marL="1828800" lvl="3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4pPr>
            <a:lvl5pPr marL="2286000" lvl="4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5pPr>
            <a:lvl6pPr marL="2743200" lvl="5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6pPr>
            <a:lvl7pPr marL="3200400" lvl="6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7pPr>
            <a:lvl8pPr marL="3657600" lvl="7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8pPr>
            <a:lvl9pPr marL="4114800" lvl="8" indent="-310388" algn="l">
              <a:spcBef>
                <a:spcPts val="600"/>
              </a:spcBef>
              <a:spcAft>
                <a:spcPts val="60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body" idx="2"/>
          </p:nvPr>
        </p:nvSpPr>
        <p:spPr>
          <a:xfrm>
            <a:off x="767857" y="2836654"/>
            <a:ext cx="3031852" cy="3001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FFFFF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012"/>
              <a:buNone/>
              <a:defRPr sz="11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dt" idx="10"/>
          </p:nvPr>
        </p:nvSpPr>
        <p:spPr>
          <a:xfrm>
            <a:off x="7605951" y="6456916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ft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sldNum" idx="12"/>
          </p:nvPr>
        </p:nvSpPr>
        <p:spPr>
          <a:xfrm>
            <a:off x="10558300" y="6456916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>
            <a:spLocks noGrp="1"/>
          </p:cNvSpPr>
          <p:nvPr>
            <p:ph type="pic" idx="2"/>
          </p:nvPr>
        </p:nvSpPr>
        <p:spPr>
          <a:xfrm>
            <a:off x="447817" y="641350"/>
            <a:ext cx="11290859" cy="3651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472"/>
              <a:buFont typeface="Noto Sans Symbols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>
            <a:off x="581192" y="5260127"/>
            <a:ext cx="11029617" cy="998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700"/>
              <a:buFont typeface="Arial"/>
              <a:buNone/>
              <a:defRPr sz="27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22072" algn="l" rtl="0">
              <a:lnSpc>
                <a:spcPct val="12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472"/>
              <a:buFont typeface="Noto Sans Symbols"/>
              <a:buChar char="◼"/>
              <a:defRPr sz="1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0387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88"/>
              <a:buFont typeface="Noto Sans Symbols"/>
              <a:buChar char="◼"/>
              <a:defRPr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703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861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12"/>
              <a:buFont typeface="Noto Sans Symbols"/>
              <a:buChar char="◼"/>
              <a:def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861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12"/>
              <a:buFont typeface="Noto Sans Symbols"/>
              <a:buChar char="◼"/>
              <a:defRPr sz="11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704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704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703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703" algn="l" rtl="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7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7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7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chemeClr val="bg2">
              <a:lumMod val="60000"/>
              <a:lumOff val="40000"/>
              <a:alpha val="15000"/>
            </a:schemeClr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98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hyperlink" Target="http://www.pngall.com/music-png" TargetMode="Externa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pngall.com/music-p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p1"/>
          <p:cNvPicPr preferRelativeResize="0"/>
          <p:nvPr/>
        </p:nvPicPr>
        <p:blipFill rotWithShape="1">
          <a:blip r:embed="rId5">
            <a:alphaModFix/>
          </a:blip>
          <a:srcRect t="8001" b="7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"/>
          <p:cNvSpPr/>
          <p:nvPr/>
        </p:nvSpPr>
        <p:spPr>
          <a:xfrm>
            <a:off x="438068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"/>
          <p:cNvSpPr/>
          <p:nvPr/>
        </p:nvSpPr>
        <p:spPr>
          <a:xfrm>
            <a:off x="438068" y="601201"/>
            <a:ext cx="3702134" cy="5791132"/>
          </a:xfrm>
          <a:prstGeom prst="rect">
            <a:avLst/>
          </a:prstGeom>
          <a:solidFill>
            <a:srgbClr val="465359">
              <a:alpha val="9686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"/>
          <p:cNvSpPr txBox="1">
            <a:spLocks noGrp="1"/>
          </p:cNvSpPr>
          <p:nvPr>
            <p:ph type="ctrTitle"/>
          </p:nvPr>
        </p:nvSpPr>
        <p:spPr>
          <a:xfrm>
            <a:off x="465488" y="917100"/>
            <a:ext cx="3649500" cy="3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dirty="0">
                <a:solidFill>
                  <a:srgbClr val="FFFFFF"/>
                </a:solidFill>
                <a:latin typeface="Times" pitchFamily="2" charset="0"/>
              </a:rPr>
              <a:t>Final Project: Application Development</a:t>
            </a:r>
            <a:endParaRPr dirty="0">
              <a:latin typeface="Times" pitchFamily="2" charset="0"/>
            </a:endParaRPr>
          </a:p>
        </p:txBody>
      </p:sp>
      <p:sp>
        <p:nvSpPr>
          <p:cNvPr id="121" name="Google Shape;121;p1"/>
          <p:cNvSpPr txBox="1">
            <a:spLocks noGrp="1"/>
          </p:cNvSpPr>
          <p:nvPr>
            <p:ph type="subTitle" idx="1"/>
          </p:nvPr>
        </p:nvSpPr>
        <p:spPr>
          <a:xfrm>
            <a:off x="583100" y="4760488"/>
            <a:ext cx="341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72"/>
              <a:buNone/>
            </a:pPr>
            <a:r>
              <a:rPr lang="en-US" dirty="0">
                <a:solidFill>
                  <a:srgbClr val="FFFFFF"/>
                </a:solidFill>
                <a:latin typeface="Times" pitchFamily="2" charset="0"/>
              </a:rPr>
              <a:t>CONNOR ROSENTHAL &amp; AMBRIELLE AUGUST</a:t>
            </a:r>
            <a:endParaRPr dirty="0">
              <a:latin typeface="Times" pitchFamily="2" charset="0"/>
            </a:endParaRPr>
          </a:p>
        </p:txBody>
      </p:sp>
      <p:pic>
        <p:nvPicPr>
          <p:cNvPr id="4" name="Online Media 3" descr="Intro">
            <a:hlinkClick r:id="" action="ppaction://media"/>
            <a:extLst>
              <a:ext uri="{FF2B5EF4-FFF2-40B4-BE49-F238E27FC236}">
                <a16:creationId xmlns:a16="http://schemas.microsoft.com/office/drawing/2014/main" id="{8C735237-D3CB-7549-9739-5F9733FC68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87972" y="457199"/>
            <a:ext cx="1210235" cy="12102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>
            <a:spLocks noGrp="1"/>
          </p:cNvSpPr>
          <p:nvPr>
            <p:ph type="title"/>
          </p:nvPr>
        </p:nvSpPr>
        <p:spPr>
          <a:xfrm>
            <a:off x="585764" y="504491"/>
            <a:ext cx="4076149" cy="4608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accent1"/>
                </a:solidFill>
                <a:latin typeface="Times" pitchFamily="2" charset="0"/>
              </a:rPr>
              <a:t>GET YOUR GUI ON</a:t>
            </a:r>
          </a:p>
        </p:txBody>
      </p:sp>
      <p:sp>
        <p:nvSpPr>
          <p:cNvPr id="130" name="Google Shape;130;p2"/>
          <p:cNvSpPr txBox="1">
            <a:spLocks noGrp="1"/>
          </p:cNvSpPr>
          <p:nvPr>
            <p:ph idx="1"/>
          </p:nvPr>
        </p:nvSpPr>
        <p:spPr>
          <a:xfrm>
            <a:off x="5180345" y="502920"/>
            <a:ext cx="6493222" cy="4608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06000" lvl="0" indent="-18916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40"/>
              <a:buNone/>
            </a:pPr>
            <a:endParaRPr sz="2000" dirty="0"/>
          </a:p>
          <a:p>
            <a:pPr marL="306000" lvl="0" indent="-3060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lang="en-US" sz="2800" dirty="0">
                <a:latin typeface="Times" pitchFamily="2" charset="0"/>
              </a:rPr>
              <a:t>IDEA</a:t>
            </a:r>
          </a:p>
          <a:p>
            <a:pPr marL="306000" lvl="0" indent="-3060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lang="en-US" sz="2800" dirty="0">
                <a:latin typeface="Times" pitchFamily="2" charset="0"/>
              </a:rPr>
              <a:t>WHAT WILL IT DO?</a:t>
            </a:r>
          </a:p>
          <a:p>
            <a:pPr marL="306000" lvl="0" indent="-3060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lang="en-US" sz="2800" dirty="0">
                <a:latin typeface="Times" pitchFamily="2" charset="0"/>
              </a:rPr>
              <a:t>WHO WILL USE IT?</a:t>
            </a:r>
          </a:p>
          <a:p>
            <a:pPr marL="306000" lvl="0" indent="-3060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lang="en-US" sz="2800" dirty="0">
                <a:latin typeface="Times" pitchFamily="2" charset="0"/>
              </a:rPr>
              <a:t>HOW WILL THEY USE IT?</a:t>
            </a:r>
          </a:p>
          <a:p>
            <a:pPr marL="306000" lvl="0" indent="-18916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40"/>
              <a:buNone/>
            </a:pPr>
            <a:endParaRPr sz="2000" dirty="0"/>
          </a:p>
        </p:txBody>
      </p:sp>
      <p:sp>
        <p:nvSpPr>
          <p:cNvPr id="128" name="Google Shape;128;p2"/>
          <p:cNvSpPr/>
          <p:nvPr/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"/>
          <p:cNvSpPr/>
          <p:nvPr/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Online Media 1" descr="Get you GUI on">
            <a:hlinkClick r:id="" action="ppaction://media"/>
            <a:extLst>
              <a:ext uri="{FF2B5EF4-FFF2-40B4-BE49-F238E27FC236}">
                <a16:creationId xmlns:a16="http://schemas.microsoft.com/office/drawing/2014/main" id="{878034C5-405B-BB43-B04D-F7D7C5A0B6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23176" y="681992"/>
            <a:ext cx="1032860" cy="103286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C7FA4B49-9B26-D949-9049-6DC65CDE75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" y="4152900"/>
            <a:ext cx="12191999" cy="2705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4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6" name="Google Shape;136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"/>
          <p:cNvSpPr txBox="1"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u="sng" dirty="0">
                <a:solidFill>
                  <a:schemeClr val="lt1"/>
                </a:solidFill>
                <a:latin typeface="Times" pitchFamily="2" charset="0"/>
              </a:rPr>
              <a:t>SPRINT 1</a:t>
            </a:r>
            <a:endParaRPr dirty="0">
              <a:latin typeface="Times" pitchFamily="2" charset="0"/>
            </a:endParaRPr>
          </a:p>
        </p:txBody>
      </p:sp>
      <p:sp>
        <p:nvSpPr>
          <p:cNvPr id="138" name="Google Shape;138;p3"/>
          <p:cNvSpPr txBox="1">
            <a:spLocks noGrp="1"/>
          </p:cNvSpPr>
          <p:nvPr>
            <p:ph type="subTitle" idx="1"/>
          </p:nvPr>
        </p:nvSpPr>
        <p:spPr>
          <a:xfrm>
            <a:off x="638621" y="3429000"/>
            <a:ext cx="3511232" cy="2457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24"/>
              <a:buFont typeface="Arial"/>
              <a:buChar char="•"/>
            </a:pPr>
            <a:r>
              <a:rPr lang="en-US" sz="2400" dirty="0">
                <a:latin typeface="Times" pitchFamily="2" charset="0"/>
              </a:rPr>
              <a:t>IMPORTS</a:t>
            </a:r>
            <a:endParaRPr lang="en-US" sz="1800" dirty="0">
              <a:latin typeface="Times" pitchFamily="2" charset="0"/>
            </a:endParaRPr>
          </a:p>
          <a:p>
            <a:pPr marL="457200" lvl="0" indent="-457200" algn="l" rtl="0">
              <a:lnSpc>
                <a:spcPct val="120000"/>
              </a:lnSpc>
              <a:spcBef>
                <a:spcPts val="1040"/>
              </a:spcBef>
              <a:spcAft>
                <a:spcPts val="0"/>
              </a:spcAft>
              <a:buSzPts val="2024"/>
              <a:buFont typeface="Arial"/>
              <a:buChar char="•"/>
            </a:pPr>
            <a:r>
              <a:rPr lang="en-US" sz="2400" dirty="0">
                <a:latin typeface="Times" pitchFamily="2" charset="0"/>
              </a:rPr>
              <a:t>STARTING THE GUI</a:t>
            </a:r>
            <a:endParaRPr lang="en-US" sz="1800" dirty="0">
              <a:latin typeface="Times" pitchFamily="2" charset="0"/>
            </a:endParaRPr>
          </a:p>
          <a:p>
            <a:pPr marL="457200" lvl="0" indent="-457200" algn="l" rtl="0">
              <a:lnSpc>
                <a:spcPct val="120000"/>
              </a:lnSpc>
              <a:spcBef>
                <a:spcPts val="1040"/>
              </a:spcBef>
              <a:spcAft>
                <a:spcPts val="0"/>
              </a:spcAft>
              <a:buSzPts val="2024"/>
              <a:buFont typeface="Arial"/>
              <a:buChar char="•"/>
            </a:pPr>
            <a:r>
              <a:rPr lang="en-US" sz="2400" dirty="0">
                <a:latin typeface="Times" pitchFamily="2" charset="0"/>
              </a:rPr>
              <a:t>DEFINING THE PROJECT</a:t>
            </a:r>
            <a:endParaRPr lang="en-US" sz="1800" dirty="0">
              <a:latin typeface="Times" pitchFamily="2" charset="0"/>
            </a:endParaRPr>
          </a:p>
        </p:txBody>
      </p:sp>
      <p:sp>
        <p:nvSpPr>
          <p:cNvPr id="139" name="Google Shape;139;p3"/>
          <p:cNvSpPr/>
          <p:nvPr/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0" name="Google Shape;140;p3"/>
          <p:cNvPicPr preferRelativeResize="0"/>
          <p:nvPr/>
        </p:nvPicPr>
        <p:blipFill rotWithShape="1">
          <a:blip r:embed="rId3">
            <a:alphaModFix/>
          </a:blip>
          <a:srcRect l="17248" r="9385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4"/>
          <p:cNvSpPr txBox="1">
            <a:spLocks noGrp="1"/>
          </p:cNvSpPr>
          <p:nvPr>
            <p:ph type="ctrTitle"/>
          </p:nvPr>
        </p:nvSpPr>
        <p:spPr>
          <a:xfrm>
            <a:off x="-165057" y="495488"/>
            <a:ext cx="4955798" cy="3703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Arial"/>
              <a:buNone/>
            </a:pPr>
            <a:r>
              <a:rPr lang="en-US" dirty="0">
                <a:solidFill>
                  <a:srgbClr val="FFFFFF"/>
                </a:solidFill>
                <a:latin typeface="Times" pitchFamily="2" charset="0"/>
              </a:rPr>
              <a:t>SPRINT 2</a:t>
            </a:r>
            <a:endParaRPr dirty="0">
              <a:latin typeface="Times" pitchFamily="2" charset="0"/>
            </a:endParaRPr>
          </a:p>
        </p:txBody>
      </p:sp>
      <p:sp>
        <p:nvSpPr>
          <p:cNvPr id="147" name="Google Shape;147;p4"/>
          <p:cNvSpPr txBox="1">
            <a:spLocks noGrp="1"/>
          </p:cNvSpPr>
          <p:nvPr>
            <p:ph type="subTitle" idx="1"/>
          </p:nvPr>
        </p:nvSpPr>
        <p:spPr>
          <a:xfrm>
            <a:off x="5918916" y="807532"/>
            <a:ext cx="2891220" cy="3703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576"/>
              <a:buFont typeface="Arial"/>
              <a:buChar char="•"/>
            </a:pPr>
            <a:r>
              <a:rPr lang="en-US" sz="2400" dirty="0">
                <a:latin typeface="Times" pitchFamily="2" charset="0"/>
              </a:rPr>
              <a:t>GUI FINISHED</a:t>
            </a:r>
            <a:endParaRPr sz="2400" dirty="0">
              <a:latin typeface="Times" pitchFamily="2" charset="0"/>
            </a:endParaRPr>
          </a:p>
          <a:p>
            <a:pPr marL="457200" lvl="0" indent="-457200" algn="l" rtl="0">
              <a:lnSpc>
                <a:spcPct val="120000"/>
              </a:lnSpc>
              <a:spcBef>
                <a:spcPts val="1160"/>
              </a:spcBef>
              <a:spcAft>
                <a:spcPts val="0"/>
              </a:spcAft>
              <a:buSzPts val="2576"/>
              <a:buFont typeface="Arial"/>
              <a:buChar char="•"/>
            </a:pPr>
            <a:r>
              <a:rPr lang="en-US" sz="2400" dirty="0">
                <a:latin typeface="Times" pitchFamily="2" charset="0"/>
              </a:rPr>
              <a:t>BROWSE SONGS	</a:t>
            </a:r>
            <a:endParaRPr sz="2400" dirty="0">
              <a:latin typeface="Times" pitchFamily="2" charset="0"/>
            </a:endParaRPr>
          </a:p>
          <a:p>
            <a:pPr marL="457200" lvl="0" indent="-457200" algn="l" rtl="0">
              <a:lnSpc>
                <a:spcPct val="120000"/>
              </a:lnSpc>
              <a:spcBef>
                <a:spcPts val="1160"/>
              </a:spcBef>
              <a:spcAft>
                <a:spcPts val="0"/>
              </a:spcAft>
              <a:buSzPts val="2576"/>
              <a:buFont typeface="Arial"/>
              <a:buChar char="•"/>
            </a:pPr>
            <a:r>
              <a:rPr lang="en-US" sz="2400" dirty="0">
                <a:latin typeface="Times" pitchFamily="2" charset="0"/>
              </a:rPr>
              <a:t>CREATING A PLAYLIST</a:t>
            </a:r>
            <a:endParaRPr sz="2400" dirty="0">
              <a:latin typeface="Times" pitchFamily="2" charset="0"/>
            </a:endParaRPr>
          </a:p>
          <a:p>
            <a:pPr marL="457200" lvl="0" indent="-293624" algn="l" rtl="0">
              <a:lnSpc>
                <a:spcPct val="120000"/>
              </a:lnSpc>
              <a:spcBef>
                <a:spcPts val="1160"/>
              </a:spcBef>
              <a:spcAft>
                <a:spcPts val="0"/>
              </a:spcAft>
              <a:buSzPts val="2576"/>
              <a:buFont typeface="Arial"/>
              <a:buNone/>
            </a:pPr>
            <a:endParaRPr sz="2800" dirty="0"/>
          </a:p>
        </p:txBody>
      </p:sp>
      <p:sp>
        <p:nvSpPr>
          <p:cNvPr id="148" name="Google Shape;148;p4"/>
          <p:cNvSpPr/>
          <p:nvPr/>
        </p:nvSpPr>
        <p:spPr>
          <a:xfrm rot="-5400000">
            <a:off x="3530893" y="2301428"/>
            <a:ext cx="3703320" cy="91440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A4468EFB-0A49-084C-A41E-75E5FD7425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4198808"/>
            <a:ext cx="12192000" cy="25751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7" name="Google Shape;157;p5" descr="Stopwatch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700" y="2049354"/>
            <a:ext cx="3053422" cy="3053422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5"/>
          <p:cNvSpPr/>
          <p:nvPr/>
        </p:nvSpPr>
        <p:spPr>
          <a:xfrm>
            <a:off x="4246851" y="616022"/>
            <a:ext cx="7498616" cy="5789365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5"/>
          <p:cNvSpPr txBox="1">
            <a:spLocks noGrp="1"/>
          </p:cNvSpPr>
          <p:nvPr>
            <p:ph type="ctrTitle"/>
          </p:nvPr>
        </p:nvSpPr>
        <p:spPr>
          <a:xfrm>
            <a:off x="4579243" y="734837"/>
            <a:ext cx="7361745" cy="2499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dirty="0">
                <a:solidFill>
                  <a:srgbClr val="FFFFFF"/>
                </a:solidFill>
                <a:latin typeface="Times" pitchFamily="2" charset="0"/>
              </a:rPr>
              <a:t>SPRINT 3</a:t>
            </a:r>
            <a:endParaRPr dirty="0">
              <a:latin typeface="Times" pitchFamily="2" charset="0"/>
            </a:endParaRPr>
          </a:p>
        </p:txBody>
      </p:sp>
      <p:sp>
        <p:nvSpPr>
          <p:cNvPr id="160" name="Google Shape;160;p5"/>
          <p:cNvSpPr txBox="1">
            <a:spLocks noGrp="1"/>
          </p:cNvSpPr>
          <p:nvPr>
            <p:ph type="subTitle" idx="1"/>
          </p:nvPr>
        </p:nvSpPr>
        <p:spPr>
          <a:xfrm>
            <a:off x="4579243" y="3723485"/>
            <a:ext cx="6798608" cy="1733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72"/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imes" pitchFamily="2" charset="0"/>
              </a:rPr>
              <a:t>SONG DISPLAY</a:t>
            </a:r>
            <a:endParaRPr sz="2400" dirty="0">
              <a:latin typeface="Times" pitchFamily="2" charset="0"/>
            </a:endParaRPr>
          </a:p>
          <a:p>
            <a:pPr marL="285750" lvl="0" indent="-285750" algn="l" rtl="0">
              <a:lnSpc>
                <a:spcPct val="120000"/>
              </a:lnSpc>
              <a:spcBef>
                <a:spcPts val="920"/>
              </a:spcBef>
              <a:spcAft>
                <a:spcPts val="0"/>
              </a:spcAft>
              <a:buSzPts val="1472"/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imes" pitchFamily="2" charset="0"/>
              </a:rPr>
              <a:t>TRIGGERS</a:t>
            </a:r>
          </a:p>
          <a:p>
            <a:pPr marL="285750" lvl="0" indent="-285750" algn="l" rtl="0">
              <a:lnSpc>
                <a:spcPct val="120000"/>
              </a:lnSpc>
              <a:spcBef>
                <a:spcPts val="920"/>
              </a:spcBef>
              <a:spcAft>
                <a:spcPts val="0"/>
              </a:spcAft>
              <a:buSzPts val="1472"/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Times" pitchFamily="2" charset="0"/>
              </a:rPr>
              <a:t>CODE END</a:t>
            </a:r>
            <a:endParaRPr sz="2400" dirty="0">
              <a:latin typeface="Times" pitchFamily="2" charset="0"/>
            </a:endParaRPr>
          </a:p>
        </p:txBody>
      </p:sp>
      <p:sp>
        <p:nvSpPr>
          <p:cNvPr id="10" name="Google Shape;156;p5">
            <a:extLst>
              <a:ext uri="{FF2B5EF4-FFF2-40B4-BE49-F238E27FC236}">
                <a16:creationId xmlns:a16="http://schemas.microsoft.com/office/drawing/2014/main" id="{9353214A-C7E1-9142-8B3E-F24B9685862D}"/>
              </a:ext>
            </a:extLst>
          </p:cNvPr>
          <p:cNvSpPr/>
          <p:nvPr/>
        </p:nvSpPr>
        <p:spPr>
          <a:xfrm>
            <a:off x="4602822" y="3429000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6" name="Google Shape;166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6"/>
          <p:cNvSpPr txBox="1">
            <a:spLocks noGrp="1"/>
          </p:cNvSpPr>
          <p:nvPr>
            <p:ph type="ctrTitle"/>
          </p:nvPr>
        </p:nvSpPr>
        <p:spPr>
          <a:xfrm>
            <a:off x="581192" y="1009398"/>
            <a:ext cx="6823988" cy="3453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US" sz="6000" dirty="0">
                <a:solidFill>
                  <a:schemeClr val="lt1"/>
                </a:solidFill>
              </a:rPr>
              <a:t>REVIEW</a:t>
            </a:r>
            <a:endParaRPr dirty="0"/>
          </a:p>
        </p:txBody>
      </p:sp>
      <p:sp>
        <p:nvSpPr>
          <p:cNvPr id="168" name="Google Shape;168;p6"/>
          <p:cNvSpPr txBox="1">
            <a:spLocks noGrp="1"/>
          </p:cNvSpPr>
          <p:nvPr>
            <p:ph type="subTitle" idx="1"/>
          </p:nvPr>
        </p:nvSpPr>
        <p:spPr>
          <a:xfrm>
            <a:off x="581191" y="4571999"/>
            <a:ext cx="6823988" cy="193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576"/>
              <a:buFont typeface="Arial"/>
              <a:buChar char="•"/>
            </a:pPr>
            <a:r>
              <a:rPr lang="en-US" sz="2800" dirty="0">
                <a:solidFill>
                  <a:schemeClr val="lt1"/>
                </a:solidFill>
              </a:rPr>
              <a:t>FUTURE IMPLICATIONS</a:t>
            </a:r>
            <a:endParaRPr dirty="0"/>
          </a:p>
          <a:p>
            <a:pPr marL="457200" lvl="0" indent="-457200" algn="l" rtl="0">
              <a:lnSpc>
                <a:spcPct val="120000"/>
              </a:lnSpc>
              <a:spcBef>
                <a:spcPts val="1160"/>
              </a:spcBef>
              <a:spcAft>
                <a:spcPts val="0"/>
              </a:spcAft>
              <a:buSzPts val="2576"/>
              <a:buFont typeface="Arial"/>
              <a:buChar char="•"/>
            </a:pPr>
            <a:r>
              <a:rPr lang="en-US" sz="2800" dirty="0">
                <a:solidFill>
                  <a:schemeClr val="lt1"/>
                </a:solidFill>
              </a:rPr>
              <a:t>ROADBLOCKS</a:t>
            </a:r>
          </a:p>
          <a:p>
            <a:pPr marL="457200" lvl="0" indent="-457200" algn="l" rtl="0">
              <a:lnSpc>
                <a:spcPct val="120000"/>
              </a:lnSpc>
              <a:spcBef>
                <a:spcPts val="1160"/>
              </a:spcBef>
              <a:spcAft>
                <a:spcPts val="0"/>
              </a:spcAft>
              <a:buSzPts val="2576"/>
              <a:buFont typeface="Arial"/>
              <a:buChar char="•"/>
            </a:pPr>
            <a:r>
              <a:rPr lang="en-US" sz="2800" dirty="0">
                <a:solidFill>
                  <a:schemeClr val="lt1"/>
                </a:solidFill>
              </a:rPr>
              <a:t>LESSONS LEARNED</a:t>
            </a:r>
            <a:endParaRPr dirty="0"/>
          </a:p>
        </p:txBody>
      </p:sp>
      <p:sp>
        <p:nvSpPr>
          <p:cNvPr id="169" name="Google Shape;169;p6"/>
          <p:cNvSpPr/>
          <p:nvPr/>
        </p:nvSpPr>
        <p:spPr>
          <a:xfrm>
            <a:off x="638619" y="457200"/>
            <a:ext cx="6766560" cy="91439"/>
          </a:xfrm>
          <a:prstGeom prst="rect">
            <a:avLst/>
          </a:prstGeom>
          <a:solidFill>
            <a:schemeClr val="lt1">
              <a:alpha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0" name="Google Shape;170;p6"/>
          <p:cNvPicPr preferRelativeResize="0"/>
          <p:nvPr/>
        </p:nvPicPr>
        <p:blipFill rotWithShape="1">
          <a:blip r:embed="rId5">
            <a:alphaModFix/>
          </a:blip>
          <a:srcRect l="10395" r="50169" b="-1"/>
          <a:stretch/>
        </p:blipFill>
        <p:spPr>
          <a:xfrm>
            <a:off x="8140428" y="10"/>
            <a:ext cx="4051572" cy="6857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Online Media 2" descr="Sprint 3">
            <a:hlinkClick r:id="" action="ppaction://media"/>
            <a:extLst>
              <a:ext uri="{FF2B5EF4-FFF2-40B4-BE49-F238E27FC236}">
                <a16:creationId xmlns:a16="http://schemas.microsoft.com/office/drawing/2014/main" id="{EA48A049-1ACE-C843-BC53-518472D4C7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60004" y="4775658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5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p1"/>
          <p:cNvPicPr preferRelativeResize="0"/>
          <p:nvPr/>
        </p:nvPicPr>
        <p:blipFill rotWithShape="1">
          <a:blip r:embed="rId5">
            <a:alphaModFix/>
          </a:blip>
          <a:srcRect t="8001" b="7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"/>
          <p:cNvSpPr/>
          <p:nvPr/>
        </p:nvSpPr>
        <p:spPr>
          <a:xfrm>
            <a:off x="438068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"/>
          <p:cNvSpPr/>
          <p:nvPr/>
        </p:nvSpPr>
        <p:spPr>
          <a:xfrm>
            <a:off x="438068" y="601201"/>
            <a:ext cx="3702134" cy="5791132"/>
          </a:xfrm>
          <a:prstGeom prst="rect">
            <a:avLst/>
          </a:prstGeom>
          <a:solidFill>
            <a:srgbClr val="465359">
              <a:alpha val="9686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"/>
          <p:cNvSpPr txBox="1">
            <a:spLocks noGrp="1"/>
          </p:cNvSpPr>
          <p:nvPr>
            <p:ph type="ctrTitle"/>
          </p:nvPr>
        </p:nvSpPr>
        <p:spPr>
          <a:xfrm>
            <a:off x="465488" y="917100"/>
            <a:ext cx="3649500" cy="3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dirty="0">
                <a:solidFill>
                  <a:srgbClr val="FFFFFF"/>
                </a:solidFill>
                <a:latin typeface="Times" pitchFamily="2" charset="0"/>
              </a:rPr>
              <a:t>Thank You Professor Thomas!</a:t>
            </a:r>
            <a:endParaRPr lang="en-US" dirty="0">
              <a:latin typeface="Times" pitchFamily="2" charset="0"/>
            </a:endParaRPr>
          </a:p>
        </p:txBody>
      </p:sp>
      <p:sp>
        <p:nvSpPr>
          <p:cNvPr id="121" name="Google Shape;121;p1"/>
          <p:cNvSpPr txBox="1">
            <a:spLocks noGrp="1"/>
          </p:cNvSpPr>
          <p:nvPr>
            <p:ph type="subTitle" idx="1"/>
          </p:nvPr>
        </p:nvSpPr>
        <p:spPr>
          <a:xfrm>
            <a:off x="583100" y="4760488"/>
            <a:ext cx="341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72"/>
              <a:buNone/>
            </a:pPr>
            <a:r>
              <a:rPr lang="en-US" dirty="0">
                <a:solidFill>
                  <a:srgbClr val="FFFFFF"/>
                </a:solidFill>
                <a:latin typeface="Times" pitchFamily="2" charset="0"/>
              </a:rPr>
              <a:t>CONNOR ROSENTHAL &amp; AMBRIELLE AUGUST</a:t>
            </a:r>
            <a:endParaRPr dirty="0">
              <a:latin typeface="Times" pitchFamily="2" charset="0"/>
            </a:endParaRPr>
          </a:p>
        </p:txBody>
      </p:sp>
      <p:pic>
        <p:nvPicPr>
          <p:cNvPr id="2" name="Online Media 1" descr="thanks">
            <a:hlinkClick r:id="" action="ppaction://media"/>
            <a:extLst>
              <a:ext uri="{FF2B5EF4-FFF2-40B4-BE49-F238E27FC236}">
                <a16:creationId xmlns:a16="http://schemas.microsoft.com/office/drawing/2014/main" id="{961FC0BB-07EF-B942-93C8-C6797958C8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00987" y="5129938"/>
            <a:ext cx="1764553" cy="176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902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AnalogousFromRegularSeed_2SEEDS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C34D54"/>
      </a:accent1>
      <a:accent2>
        <a:srgbClr val="B1653B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635D4D"/>
      </a:dk2>
      <a:lt2>
        <a:srgbClr val="D8D6BA"/>
      </a:lt2>
      <a:accent1>
        <a:srgbClr val="9CBEBD"/>
      </a:accent1>
      <a:accent2>
        <a:srgbClr val="D2CB6C"/>
      </a:accent2>
      <a:accent3>
        <a:srgbClr val="9D9A93"/>
      </a:accent3>
      <a:accent4>
        <a:srgbClr val="C89F5D"/>
      </a:accent4>
      <a:accent5>
        <a:srgbClr val="A9A57C"/>
      </a:accent5>
      <a:accent6>
        <a:srgbClr val="95A39D"/>
      </a:accent6>
      <a:hlink>
        <a:srgbClr val="D25814"/>
      </a:hlink>
      <a:folHlink>
        <a:srgbClr val="849A0A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0BDC4BB7-8AF9-46FD-8C32-AB93AC9C4100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73</Words>
  <Application>Microsoft Macintosh PowerPoint</Application>
  <PresentationFormat>Widescreen</PresentationFormat>
  <Paragraphs>26</Paragraphs>
  <Slides>7</Slides>
  <Notes>7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Noto Sans Symbols</vt:lpstr>
      <vt:lpstr>Times</vt:lpstr>
      <vt:lpstr>Gill Sans MT</vt:lpstr>
      <vt:lpstr>Arial</vt:lpstr>
      <vt:lpstr>Gill Sans</vt:lpstr>
      <vt:lpstr>DividendVTI</vt:lpstr>
      <vt:lpstr>Parcel</vt:lpstr>
      <vt:lpstr>Final Project: Application Development</vt:lpstr>
      <vt:lpstr>GET YOUR GUI ON</vt:lpstr>
      <vt:lpstr>SPRINT 1</vt:lpstr>
      <vt:lpstr>SPRINT 2</vt:lpstr>
      <vt:lpstr>SPRINT 3</vt:lpstr>
      <vt:lpstr>REVIEW</vt:lpstr>
      <vt:lpstr>Thank You Professor Thomas!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Application Development</dc:title>
  <dc:creator>Connor Rosenthal</dc:creator>
  <cp:lastModifiedBy>Ambrielle August</cp:lastModifiedBy>
  <cp:revision>6</cp:revision>
  <dcterms:created xsi:type="dcterms:W3CDTF">2019-12-09T23:43:47Z</dcterms:created>
  <dcterms:modified xsi:type="dcterms:W3CDTF">2019-12-10T03:05:04Z</dcterms:modified>
</cp:coreProperties>
</file>